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36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13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932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408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59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747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32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1963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Design10</dc:creator>
  <cp:lastModifiedBy>User</cp:lastModifiedBy>
  <cp:revision>1</cp:revision>
  <dcterms:created xsi:type="dcterms:W3CDTF">2020-10-14T10:23:19Z</dcterms:created>
  <dcterms:modified xsi:type="dcterms:W3CDTF">2020-10-14T10:24:02Z</dcterms:modified>
</cp:coreProperties>
</file>